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1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9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94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4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3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3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8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993EA-020B-4606-8796-E341373B1B6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1717-7DED-4178-9C2C-7FFE3367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9986" y="0"/>
            <a:ext cx="10515600" cy="886691"/>
          </a:xfrm>
        </p:spPr>
        <p:txBody>
          <a:bodyPr/>
          <a:lstStyle/>
          <a:p>
            <a:pPr algn="ctr"/>
            <a:r>
              <a:rPr lang="en-US" dirty="0" smtClean="0"/>
              <a:t>At The Cape Coast Castle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05" y="886691"/>
            <a:ext cx="5412389" cy="57357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691"/>
            <a:ext cx="6422605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This is the Volta (</a:t>
            </a:r>
            <a:r>
              <a:rPr lang="en-US" dirty="0" err="1" smtClean="0"/>
              <a:t>Adami</a:t>
            </a:r>
            <a:r>
              <a:rPr lang="en-US" dirty="0" smtClean="0"/>
              <a:t>) Bridge. It reminds me of the Edmund </a:t>
            </a:r>
            <a:r>
              <a:rPr lang="en-US" dirty="0" err="1" smtClean="0"/>
              <a:t>Pettus</a:t>
            </a:r>
            <a:r>
              <a:rPr lang="en-US" dirty="0" smtClean="0"/>
              <a:t> Bridge in Selma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7" y="2009169"/>
            <a:ext cx="5557058" cy="416779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1" y="2009169"/>
            <a:ext cx="5679584" cy="416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06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3031" y="365125"/>
            <a:ext cx="11925837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Shanta and </a:t>
            </a:r>
            <a:r>
              <a:rPr lang="en-US" sz="4000" dirty="0" err="1" smtClean="0"/>
              <a:t>Karrin</a:t>
            </a:r>
            <a:r>
              <a:rPr lang="en-US" sz="4000" dirty="0" smtClean="0"/>
              <a:t> at the “</a:t>
            </a:r>
            <a:r>
              <a:rPr lang="en-US" sz="4000" dirty="0" err="1" smtClean="0"/>
              <a:t>Tafi</a:t>
            </a:r>
            <a:r>
              <a:rPr lang="en-US" sz="4000" dirty="0" smtClean="0"/>
              <a:t> </a:t>
            </a:r>
            <a:r>
              <a:rPr lang="en-US" sz="4000" dirty="0" err="1" smtClean="0"/>
              <a:t>Atome</a:t>
            </a:r>
            <a:r>
              <a:rPr lang="en-US" sz="4000" dirty="0" smtClean="0"/>
              <a:t> Monkey Sanctuary”</a:t>
            </a:r>
            <a:endParaRPr lang="en-US" sz="4000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1877272"/>
            <a:ext cx="5430093" cy="463299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3" y="1877272"/>
            <a:ext cx="5555086" cy="46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8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Tafi</a:t>
            </a:r>
            <a:r>
              <a:rPr lang="en-US" dirty="0" smtClean="0"/>
              <a:t> </a:t>
            </a:r>
            <a:r>
              <a:rPr lang="en-US" dirty="0" err="1" smtClean="0"/>
              <a:t>Atome</a:t>
            </a:r>
            <a:r>
              <a:rPr lang="en-US" dirty="0" smtClean="0"/>
              <a:t> Monkey Sanctuary”: Mabel fed one the monkey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69" y="2085975"/>
            <a:ext cx="5454650" cy="40909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2075042"/>
            <a:ext cx="5469227" cy="41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3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Mount </a:t>
            </a:r>
            <a:r>
              <a:rPr lang="en-US" dirty="0" err="1" smtClean="0"/>
              <a:t>Afadja</a:t>
            </a:r>
            <a:r>
              <a:rPr lang="en-US" dirty="0" smtClean="0"/>
              <a:t>: We made it to the top!!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0017"/>
            <a:ext cx="6135260" cy="50269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21" y="1810017"/>
            <a:ext cx="5737058" cy="48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46538" y="0"/>
            <a:ext cx="10515600" cy="746975"/>
          </a:xfrm>
        </p:spPr>
        <p:txBody>
          <a:bodyPr/>
          <a:lstStyle/>
          <a:p>
            <a:pPr algn="ctr"/>
            <a:r>
              <a:rPr lang="en-US" dirty="0" smtClean="0"/>
              <a:t>Mount </a:t>
            </a:r>
            <a:r>
              <a:rPr lang="en-US" dirty="0" err="1" smtClean="0"/>
              <a:t>Afadja</a:t>
            </a:r>
            <a:r>
              <a:rPr lang="en-US" dirty="0" smtClean="0"/>
              <a:t> with USAC students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" y="817308"/>
            <a:ext cx="5715066" cy="4845972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63" y="817308"/>
            <a:ext cx="6233375" cy="4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0785763" cy="11637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On our way to </a:t>
            </a:r>
            <a:r>
              <a:rPr lang="en-US" b="1" dirty="0" err="1" smtClean="0"/>
              <a:t>Wli</a:t>
            </a:r>
            <a:r>
              <a:rPr lang="en-US" b="1" dirty="0" smtClean="0"/>
              <a:t> Waterfalls</a:t>
            </a:r>
            <a:r>
              <a:rPr lang="en-US" dirty="0" smtClean="0"/>
              <a:t>: Destinee in front with the black book bag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2" y="1163782"/>
            <a:ext cx="5566075" cy="526690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08" y="1163782"/>
            <a:ext cx="5745137" cy="52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3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Kwame Nkrumah Mausoleum Memorial Park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663" y="1467336"/>
            <a:ext cx="5011512" cy="525087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18" y="1587017"/>
            <a:ext cx="6400800" cy="51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" y="1384007"/>
            <a:ext cx="6073536" cy="4555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53" y="1428535"/>
            <a:ext cx="5300795" cy="451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7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81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At The Cape Coast Castle</vt:lpstr>
      <vt:lpstr>This is the Volta (Adami) Bridge. It reminds me of the Edmund Pettus Bridge in Selma</vt:lpstr>
      <vt:lpstr>Shanta and Karrin at the “Tafi Atome Monkey Sanctuary”</vt:lpstr>
      <vt:lpstr>“Tafi Atome Monkey Sanctuary”: Mabel fed one the monkey</vt:lpstr>
      <vt:lpstr>Mount Afadja: We made it to the top!!</vt:lpstr>
      <vt:lpstr>Mount Afadja with USAC students</vt:lpstr>
      <vt:lpstr>On our way to Wli Waterfalls: Destinee in front with the black book bag </vt:lpstr>
      <vt:lpstr>Kwame Nkrumah Mausoleum Memorial Park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The Cape Coast Castle</dc:title>
  <dc:creator>Audrey Raissa</dc:creator>
  <cp:lastModifiedBy>Audrey Raissa</cp:lastModifiedBy>
  <cp:revision>2</cp:revision>
  <dcterms:created xsi:type="dcterms:W3CDTF">2018-06-19T21:42:52Z</dcterms:created>
  <dcterms:modified xsi:type="dcterms:W3CDTF">2018-06-19T21:46:12Z</dcterms:modified>
</cp:coreProperties>
</file>