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72" r:id="rId8"/>
    <p:sldId id="263" r:id="rId9"/>
    <p:sldId id="26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1" autoAdjust="0"/>
    <p:restoredTop sz="92639" autoAdjust="0"/>
  </p:normalViewPr>
  <p:slideViewPr>
    <p:cSldViewPr snapToGrid="0" showGuides="1">
      <p:cViewPr varScale="1">
        <p:scale>
          <a:sx n="69" d="100"/>
          <a:sy n="69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8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4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73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92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1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9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4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7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20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4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CA6C-70A1-46F5-89A1-01BFDBAD83DD}" type="datetimeFigureOut">
              <a:rPr lang="en-US" smtClean="0"/>
              <a:t>6/19/2018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8CB75-7716-4A39-97EE-FE68FDF30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5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25"/>
            <a:ext cx="8839200" cy="66905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39200" y="618186"/>
            <a:ext cx="3352800" cy="107250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Downtown Accra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837" y="0"/>
            <a:ext cx="10515600" cy="746975"/>
          </a:xfrm>
        </p:spPr>
        <p:txBody>
          <a:bodyPr/>
          <a:lstStyle/>
          <a:p>
            <a:pPr algn="ctr"/>
            <a:r>
              <a:rPr lang="en-US" dirty="0" smtClean="0"/>
              <a:t>At The: W.E.B DU Bois Museum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764" y="1056069"/>
            <a:ext cx="7187507" cy="5280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048" y="1325562"/>
            <a:ext cx="5046342" cy="50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0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" y="4436770"/>
            <a:ext cx="5525037" cy="242122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09"/>
            <a:ext cx="5761149" cy="4320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750" y="115909"/>
            <a:ext cx="6761408" cy="625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4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96983"/>
            <a:ext cx="12101848" cy="1593706"/>
          </a:xfrm>
        </p:spPr>
        <p:txBody>
          <a:bodyPr>
            <a:normAutofit/>
          </a:bodyPr>
          <a:lstStyle/>
          <a:p>
            <a:r>
              <a:rPr lang="en-US" dirty="0" err="1" smtClean="0"/>
              <a:t>Kakum</a:t>
            </a:r>
            <a:r>
              <a:rPr lang="en-US" dirty="0" smtClean="0"/>
              <a:t> national park: Shanta, Destinee and others USAC students on the </a:t>
            </a:r>
            <a:r>
              <a:rPr lang="en-US" dirty="0" err="1" smtClean="0"/>
              <a:t>Kakum</a:t>
            </a:r>
            <a:r>
              <a:rPr lang="en-US" dirty="0" smtClean="0"/>
              <a:t> Canopy Walk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" y="1537855"/>
            <a:ext cx="6146053" cy="50561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43" y="1690689"/>
            <a:ext cx="5726806" cy="490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364" y="1"/>
            <a:ext cx="10515600" cy="969818"/>
          </a:xfrm>
        </p:spPr>
        <p:txBody>
          <a:bodyPr/>
          <a:lstStyle/>
          <a:p>
            <a:pPr algn="ctr"/>
            <a:r>
              <a:rPr lang="en-US" dirty="0" smtClean="0"/>
              <a:t>At The Cape Coast Castle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27" y="969820"/>
            <a:ext cx="5680364" cy="55556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819"/>
            <a:ext cx="6511635" cy="58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011381"/>
          </a:xfrm>
        </p:spPr>
        <p:txBody>
          <a:bodyPr/>
          <a:lstStyle/>
          <a:p>
            <a:pPr algn="ctr"/>
            <a:r>
              <a:rPr lang="en-US" dirty="0" smtClean="0"/>
              <a:t>At The Cape Coast Castle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1" y="906019"/>
            <a:ext cx="5631816" cy="57718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67" y="906019"/>
            <a:ext cx="6238644" cy="577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167" y="-112895"/>
            <a:ext cx="10515600" cy="69409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At The Cape Coast Castle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8254"/>
            <a:ext cx="5818909" cy="552796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9" y="928254"/>
            <a:ext cx="6109855" cy="57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986" y="0"/>
            <a:ext cx="10515600" cy="886691"/>
          </a:xfrm>
        </p:spPr>
        <p:txBody>
          <a:bodyPr/>
          <a:lstStyle/>
          <a:p>
            <a:pPr algn="ctr"/>
            <a:r>
              <a:rPr lang="en-US" dirty="0" smtClean="0"/>
              <a:t>At The Cape Coast Castle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05" y="886691"/>
            <a:ext cx="5412389" cy="573578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691"/>
            <a:ext cx="6422605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35782" cy="390551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45" y="839014"/>
            <a:ext cx="6322155" cy="52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342"/>
            <a:ext cx="5735782" cy="35736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14306" y="140915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Mabel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1"/>
          </p:cNvCxnSpPr>
          <p:nvPr/>
        </p:nvCxnSpPr>
        <p:spPr>
          <a:xfrm flipH="1">
            <a:off x="5869845" y="325581"/>
            <a:ext cx="444461" cy="214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660669" y="6206279"/>
            <a:ext cx="82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Shanta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1"/>
          </p:cNvCxnSpPr>
          <p:nvPr/>
        </p:nvCxnSpPr>
        <p:spPr>
          <a:xfrm flipH="1" flipV="1">
            <a:off x="5735782" y="6262255"/>
            <a:ext cx="924887" cy="128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461129" y="6488668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9030922" y="6121596"/>
            <a:ext cx="1495165" cy="449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27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48</Words>
  <Application>Microsoft Office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Downtown Accra</vt:lpstr>
      <vt:lpstr>At The: W.E.B DU Bois Museum</vt:lpstr>
      <vt:lpstr>PowerPoint Presentation</vt:lpstr>
      <vt:lpstr>Kakum national park: Shanta, Destinee and others USAC students on the Kakum Canopy Walk</vt:lpstr>
      <vt:lpstr>At The Cape Coast Castle</vt:lpstr>
      <vt:lpstr>At The Cape Coast Castle</vt:lpstr>
      <vt:lpstr>At The Cape Coast Castle</vt:lpstr>
      <vt:lpstr>At The Cape Coast Castle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Audrey Raissa</dc:creator>
  <cp:lastModifiedBy>Audrey Raissa</cp:lastModifiedBy>
  <cp:revision>18</cp:revision>
  <dcterms:created xsi:type="dcterms:W3CDTF">2018-06-18T23:15:31Z</dcterms:created>
  <dcterms:modified xsi:type="dcterms:W3CDTF">2018-06-19T21:46:35Z</dcterms:modified>
</cp:coreProperties>
</file>